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  <p:sldMasterId id="2147483865" r:id="rId2"/>
    <p:sldMasterId id="2147483868" r:id="rId3"/>
  </p:sldMasterIdLst>
  <p:notesMasterIdLst>
    <p:notesMasterId r:id="rId19"/>
  </p:notesMasterIdLst>
  <p:handoutMasterIdLst>
    <p:handoutMasterId r:id="rId20"/>
  </p:handoutMasterIdLst>
  <p:sldIdLst>
    <p:sldId id="739" r:id="rId4"/>
    <p:sldId id="740" r:id="rId5"/>
    <p:sldId id="742" r:id="rId6"/>
    <p:sldId id="764" r:id="rId7"/>
    <p:sldId id="767" r:id="rId8"/>
    <p:sldId id="765" r:id="rId9"/>
    <p:sldId id="766" r:id="rId10"/>
    <p:sldId id="770" r:id="rId11"/>
    <p:sldId id="769" r:id="rId12"/>
    <p:sldId id="768" r:id="rId13"/>
    <p:sldId id="774" r:id="rId14"/>
    <p:sldId id="773" r:id="rId15"/>
    <p:sldId id="772" r:id="rId16"/>
    <p:sldId id="771" r:id="rId17"/>
    <p:sldId id="75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- COVER SLIDES" id="{308C522E-EEC2-4546-8E7A-7D4C81DCAA09}">
          <p14:sldIdLst>
            <p14:sldId id="739"/>
          </p14:sldIdLst>
        </p14:section>
        <p14:section name="TEMPLATE - TITLE + CONTENT SLIDE" id="{F9A93A72-45D2-4C63-A7DE-DF4531AB5E84}">
          <p14:sldIdLst>
            <p14:sldId id="740"/>
            <p14:sldId id="742"/>
            <p14:sldId id="764"/>
            <p14:sldId id="767"/>
            <p14:sldId id="765"/>
            <p14:sldId id="766"/>
            <p14:sldId id="770"/>
            <p14:sldId id="769"/>
            <p14:sldId id="768"/>
            <p14:sldId id="774"/>
            <p14:sldId id="773"/>
            <p14:sldId id="772"/>
            <p14:sldId id="771"/>
            <p14:sldId id="752"/>
          </p14:sldIdLst>
        </p14:section>
        <p14:section name="Thank You!" id="{1C379AA5-D9CD-4404-A184-85E66A549D5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pos="5329" userDrawn="1">
          <p15:clr>
            <a:srgbClr val="A4A3A4"/>
          </p15:clr>
        </p15:guide>
        <p15:guide id="9" pos="5556" userDrawn="1">
          <p15:clr>
            <a:srgbClr val="A4A3A4"/>
          </p15:clr>
        </p15:guide>
        <p15:guide id="10" pos="227" userDrawn="1">
          <p15:clr>
            <a:srgbClr val="A4A3A4"/>
          </p15:clr>
        </p15:guide>
        <p15:guide id="11" pos="1474" userDrawn="1">
          <p15:clr>
            <a:srgbClr val="A4A3A4"/>
          </p15:clr>
        </p15:guide>
        <p15:guide id="12" pos="4286" userDrawn="1">
          <p15:clr>
            <a:srgbClr val="A4A3A4"/>
          </p15:clr>
        </p15:guide>
        <p15:guide id="13" pos="3288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1970B8"/>
    <a:srgbClr val="31A1DB"/>
    <a:srgbClr val="001125"/>
    <a:srgbClr val="F37B00"/>
    <a:srgbClr val="FFD500"/>
    <a:srgbClr val="0056A8"/>
    <a:srgbClr val="ED331A"/>
    <a:srgbClr val="129240"/>
    <a:srgbClr val="2F3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6" autoAdjust="0"/>
    <p:restoredTop sz="95627" autoAdjust="0"/>
  </p:normalViewPr>
  <p:slideViewPr>
    <p:cSldViewPr>
      <p:cViewPr varScale="1">
        <p:scale>
          <a:sx n="109" d="100"/>
          <a:sy n="109" d="100"/>
        </p:scale>
        <p:origin x="1416" y="114"/>
      </p:cViewPr>
      <p:guideLst>
        <p:guide orient="horz" pos="2251"/>
        <p:guide orient="horz" pos="3158"/>
        <p:guide orient="horz" pos="981"/>
        <p:guide pos="2880"/>
        <p:guide pos="431"/>
        <p:guide pos="5329"/>
        <p:guide pos="5556"/>
        <p:guide pos="227"/>
        <p:guide pos="1474"/>
        <p:guide pos="4286"/>
        <p:guide pos="3288"/>
        <p:guide orient="horz" pos="3294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4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8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07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06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03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17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91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9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7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7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2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6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3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8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3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0574" y="2236582"/>
            <a:ext cx="4882852" cy="2387600"/>
          </a:xfrm>
        </p:spPr>
        <p:txBody>
          <a:bodyPr anchor="ctr">
            <a:normAutofit/>
          </a:bodyPr>
          <a:lstStyle>
            <a:lvl1pPr algn="ctr">
              <a:defRPr sz="3200" b="1" cap="all" baseline="0">
                <a:solidFill>
                  <a:schemeClr val="bg1"/>
                </a:solidFill>
                <a:latin typeface="Helvetica" panose="02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4441619"/>
            <a:ext cx="2057400" cy="365125"/>
          </a:xfrm>
        </p:spPr>
        <p:txBody>
          <a:bodyPr/>
          <a:lstStyle>
            <a:lvl1pPr algn="ctr">
              <a:defRPr sz="2000" b="0">
                <a:solidFill>
                  <a:srgbClr val="31A1DB"/>
                </a:solidFill>
                <a:latin typeface="Helvetica-Light" panose="020B0500000000000000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8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30574" y="2236582"/>
            <a:ext cx="4882852" cy="2387600"/>
          </a:xfrm>
        </p:spPr>
        <p:txBody>
          <a:bodyPr anchor="ctr">
            <a:normAutofit/>
          </a:bodyPr>
          <a:lstStyle>
            <a:lvl1pPr algn="ctr">
              <a:defRPr sz="3200" b="1" cap="all" baseline="0">
                <a:solidFill>
                  <a:srgbClr val="1970B8"/>
                </a:solidFill>
                <a:latin typeface="Helvetica" panose="02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4441619"/>
            <a:ext cx="2057400" cy="365125"/>
          </a:xfrm>
        </p:spPr>
        <p:txBody>
          <a:bodyPr/>
          <a:lstStyle>
            <a:lvl1pPr algn="ctr">
              <a:defRPr sz="2000" b="0">
                <a:solidFill>
                  <a:srgbClr val="31A1DB"/>
                </a:solidFill>
                <a:latin typeface="Helvetica-Light" panose="020B0500000000000000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9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149" y="365125"/>
            <a:ext cx="7111702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600" cap="all" baseline="0" dirty="0">
                <a:solidFill>
                  <a:srgbClr val="00112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 defTabSz="68580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01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1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1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1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1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279054" cy="365125"/>
          </a:xfrm>
        </p:spPr>
        <p:txBody>
          <a:bodyPr/>
          <a:lstStyle>
            <a:lvl1pPr>
              <a:defRPr cap="all" baseline="0">
                <a:solidFill>
                  <a:srgbClr val="00112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>
                <a:solidFill>
                  <a:srgbClr val="00112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6005" y="6356350"/>
            <a:ext cx="1280160" cy="365125"/>
          </a:xfrm>
        </p:spPr>
        <p:txBody>
          <a:bodyPr/>
          <a:lstStyle>
            <a:lvl1pPr>
              <a:defRPr cap="all" baseline="0">
                <a:solidFill>
                  <a:srgbClr val="00112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CFA1D42-6380-4458-B386-AFF1A68C7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3399" y="6216529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5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2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5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linhpham.me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feeds.feedburner.com/showeet" TargetMode="External"/><Relationship Id="rId12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hyperlink" Target="https://twitter.com/showeet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hyperlink" Target="https://www.facebook.com/pages/Neetwork/240707325947259" TargetMode="External"/><Relationship Id="rId9" Type="http://schemas.openxmlformats.org/officeDocument/2006/relationships/hyperlink" Target="http://pinterest.com/showeet" TargetMode="Externa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anose="020B0500000000000000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500000000000000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anose="020B0500000000000000" pitchFamily="34" charset="0"/>
              </a:defRPr>
            </a:lvl1pPr>
          </a:lstStyle>
          <a:p>
            <a:fld id="{ECFA1D42-6380-4458-B386-AFF1A68C7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473620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8945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82" r:id="rId2"/>
    <p:sldLayoutId id="2147483883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5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5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5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5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5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3851920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401108" y="821049"/>
            <a:ext cx="43293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909DB3"/>
                </a:solidFill>
                <a:latin typeface="Calibri Light" panose="020F0302020204030204" pitchFamily="34" charset="0"/>
              </a:rPr>
              <a:t>Free creative PowerPoint and Impress templates, charts, diagrams and maps for your outstanding presentations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84" y="102904"/>
            <a:ext cx="2185416" cy="603504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326747" y="2952726"/>
            <a:ext cx="475488" cy="3067687"/>
            <a:chOff x="4820005" y="2954735"/>
            <a:chExt cx="475488" cy="3067687"/>
          </a:xfrm>
        </p:grpSpPr>
        <p:pic>
          <p:nvPicPr>
            <p:cNvPr id="18" name="Picture 17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20" name="Picture 19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21" name="Picture 20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22" name="Picture 21">
              <a:hlinkClick r:id="rId11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907580" y="3057225"/>
            <a:ext cx="139012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</a:rPr>
              <a:t>showeet@ymail.com</a:t>
            </a:r>
          </a:p>
        </p:txBody>
      </p:sp>
      <p:pic>
        <p:nvPicPr>
          <p:cNvPr id="24" name="Picture 23">
            <a:hlinkClick r:id="rId13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898038"/>
            <a:ext cx="2493480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A2D32F-D785-45ED-8CA6-C363E065C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52" y="1780544"/>
            <a:ext cx="1146560" cy="1014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AutoShape 6" descr="https://sash-ekb.ru/wp-content/uploads/2020/12/%D0%93%D0%90%D0%A3-%D0%A1%D0%9E-%D0%A1%D0%90%D0%A8_logo.350.png">
            <a:extLst>
              <a:ext uri="{FF2B5EF4-FFF2-40B4-BE49-F238E27FC236}">
                <a16:creationId xmlns:a16="http://schemas.microsoft.com/office/drawing/2014/main" id="{2B1B4832-148F-4762-B406-1009A4DB60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10892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B28ED31-C21E-4B37-882F-42A21C3E9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90" y="1850525"/>
            <a:ext cx="894490" cy="874800"/>
          </a:xfrm>
          <a:prstGeom prst="rect">
            <a:avLst/>
          </a:prstGeom>
        </p:spPr>
      </p:pic>
      <p:pic>
        <p:nvPicPr>
          <p:cNvPr id="1026" name="Picture 2" descr="https://intothenight.net/wp-content/uploads/2020/02/shutterstock_1115574170-scaled.jpg">
            <a:extLst>
              <a:ext uri="{FF2B5EF4-FFF2-40B4-BE49-F238E27FC236}">
                <a16:creationId xmlns:a16="http://schemas.microsoft.com/office/drawing/2014/main" id="{A6B58C86-A2C6-4A3C-B68C-A03BF385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86" y="2166192"/>
            <a:ext cx="1258230" cy="12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4AF136A-06D6-4913-836A-9E9EDA7F2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574" y="2938876"/>
            <a:ext cx="4882852" cy="2387600"/>
          </a:xfrm>
        </p:spPr>
        <p:txBody>
          <a:bodyPr/>
          <a:lstStyle/>
          <a:p>
            <a:r>
              <a:rPr lang="ru-RU" dirty="0"/>
              <a:t>Паралимпийские игры в </a:t>
            </a:r>
            <a:r>
              <a:rPr lang="ru-RU" dirty="0" err="1"/>
              <a:t>токио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6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149" y="213342"/>
            <a:ext cx="7111702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свердловской области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волейболу сидя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5609534"/>
            <a:ext cx="911791" cy="891720"/>
          </a:xfrm>
          <a:prstGeom prst="rect">
            <a:avLst/>
          </a:prstGeom>
        </p:spPr>
      </p:pic>
      <p:pic>
        <p:nvPicPr>
          <p:cNvPr id="10242" name="Picture 2" descr="https://downloader.disk.yandex.ru/preview/acfbe39d127ea933e71eab1dde1127635212dd9448c5d1af7e534b4d74e34e1c/60f57463/nAk6fNJ0RpnCCzQUYBU7VNFyFnr4cokVojVtfIqf1Rtz6pSweN3FsbRZNcIMtK4v5bDRLwSakL5Syfxjx0sZBg%3D%3D?uid=0&amp;filename=DSCF1849colour_1.JPG&amp;disposition=inline&amp;hash=&amp;limit=0&amp;content_type=image%2Fjpeg&amp;owner_uid=0&amp;tknv=v2&amp;size=1903x912">
            <a:extLst>
              <a:ext uri="{FF2B5EF4-FFF2-40B4-BE49-F238E27FC236}">
                <a16:creationId xmlns:a16="http://schemas.microsoft.com/office/drawing/2014/main" id="{48D1D444-93B3-42A8-950B-B7B6E2D0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83" y="1389453"/>
            <a:ext cx="6120233" cy="40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149" y="213342"/>
            <a:ext cx="7111702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топорков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5609534"/>
            <a:ext cx="911791" cy="891720"/>
          </a:xfrm>
          <a:prstGeom prst="rect">
            <a:avLst/>
          </a:prstGeom>
        </p:spPr>
      </p:pic>
      <p:pic>
        <p:nvPicPr>
          <p:cNvPr id="11266" name="Picture 2" descr="https://downloader.disk.yandex.ru/preview/2512abbbb6bc73a33ba80a5810e051e13fdeea8e8c62de739f27aa3b236a8dc4/60f574b5/Gp8ZuQDa1IKB5rrgIuwzZU55AhgNJxmnRwQYuoVgrv-fN7eJeJzwwS5_n_ZnYyk3IhSybP4cibT0KdAQCp3etw%3D%3D?uid=0&amp;filename=DSCF3205.JPG&amp;disposition=inline&amp;hash=&amp;limit=0&amp;content_type=image%2Fjpeg&amp;owner_uid=0&amp;tknv=v2&amp;size=1903x912">
            <a:extLst>
              <a:ext uri="{FF2B5EF4-FFF2-40B4-BE49-F238E27FC236}">
                <a16:creationId xmlns:a16="http://schemas.microsoft.com/office/drawing/2014/main" id="{1AAC6F4F-4699-4A3F-B815-D562B88B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9622"/>
            <a:ext cx="2679171" cy="40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downloader.disk.yandex.ru/preview/394ef1888c42bd9fa51701fa18555e59a0b488829ad9162edb0449b267098642/60f574b5/_B69m5CM-YtnBfJMBPa5JE55AhgNJxmnRwQYuoVgrv8Ph2uYq7zLst0knw_fJwfKoKzmc59bODxn2csdym3DXw%3D%3D?uid=0&amp;filename=DSCF3203.JPG&amp;disposition=inline&amp;hash=&amp;limit=0&amp;content_type=image%2Fjpeg&amp;owner_uid=0&amp;tknv=v2&amp;size=1903x912">
            <a:extLst>
              <a:ext uri="{FF2B5EF4-FFF2-40B4-BE49-F238E27FC236}">
                <a16:creationId xmlns:a16="http://schemas.microsoft.com/office/drawing/2014/main" id="{B968A626-590C-4DE6-8458-4DB096CD7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75" y="1419622"/>
            <a:ext cx="2679171" cy="40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1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149" y="213342"/>
            <a:ext cx="7111702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зяпаев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5609534"/>
            <a:ext cx="911791" cy="891720"/>
          </a:xfrm>
          <a:prstGeom prst="rect">
            <a:avLst/>
          </a:prstGeom>
        </p:spPr>
      </p:pic>
      <p:pic>
        <p:nvPicPr>
          <p:cNvPr id="12290" name="Picture 2" descr="https://downloader.disk.yandex.ru/preview/d52dad2b3f603b856e139b3c352cd2224152e61abb19dd3565566bb4e0857b93/60f57509/Ep0o5_B33BW9ZYpkZTlGRE84IbnQeX1TWHPuvLAs2xRBaa1DXWRVoYDo114f6jD8G-bulZek3HoypnPT93bxqA%3D%3D?uid=0&amp;filename=DSCF2150.JPG&amp;disposition=inline&amp;hash=&amp;limit=0&amp;content_type=image%2Fjpeg&amp;owner_uid=0&amp;tknv=v2&amp;size=1903x912">
            <a:extLst>
              <a:ext uri="{FF2B5EF4-FFF2-40B4-BE49-F238E27FC236}">
                <a16:creationId xmlns:a16="http://schemas.microsoft.com/office/drawing/2014/main" id="{A0F7C1F6-B03B-4725-8B55-54514108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2845844" cy="42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downloader.disk.yandex.ru/preview/88df939c66ededd7820df26bca1b30f9bf2f8e3ef45003f783408d9a362d3497/60f57509/YEhho2IO88hpqhafOMwAJoCg8jpG7iXiCekiOi6KRe_KX5KXvxTwM87DiWfHWt55kZ70znFFb45a1gLPVc4EuA%3D%3D?uid=0&amp;filename=DSCF2152.JPG&amp;disposition=inline&amp;hash=&amp;limit=0&amp;content_type=image%2Fjpeg&amp;owner_uid=0&amp;tknv=v2&amp;size=1903x912">
            <a:extLst>
              <a:ext uri="{FF2B5EF4-FFF2-40B4-BE49-F238E27FC236}">
                <a16:creationId xmlns:a16="http://schemas.microsoft.com/office/drawing/2014/main" id="{4D74670A-E453-42D2-B773-26EBD9CF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18" y="1193055"/>
            <a:ext cx="2845845" cy="426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149" y="213342"/>
            <a:ext cx="7111702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Асташов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5609534"/>
            <a:ext cx="911791" cy="891720"/>
          </a:xfrm>
          <a:prstGeom prst="rect">
            <a:avLst/>
          </a:prstGeom>
        </p:spPr>
      </p:pic>
      <p:pic>
        <p:nvPicPr>
          <p:cNvPr id="13314" name="Picture 2" descr="https://downloader.disk.yandex.ru/preview/b28a23af68b328c0f6cd0f2c11e7d6768d6ed68f9a622aa616fb014965bf4feb/60f57569/fcTGEuR2Kbr_OwI9n4jwnUlFdK7ves72aQsXOOvrnh0rSlLpbrNwKjPjBuebSs_J_kpQ2sMVhbxvlwyhXz7hHA%3D%3D?uid=0&amp;filename=DSCF3248.JPG&amp;disposition=inline&amp;hash=&amp;limit=0&amp;content_type=image%2Fjpeg&amp;owner_uid=0&amp;tknv=v2&amp;size=1903x912">
            <a:extLst>
              <a:ext uri="{FF2B5EF4-FFF2-40B4-BE49-F238E27FC236}">
                <a16:creationId xmlns:a16="http://schemas.microsoft.com/office/drawing/2014/main" id="{A287E6DD-C21F-4ABD-B41A-838114D04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98476"/>
            <a:ext cx="257403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downloader.disk.yandex.ru/preview/38abc0f87003d622d7d42fba7bb8dbe538ab15f3144742901b8412433bfe5506/60f57569/pMRfwPUtJPovZwne3xVtkIm_0FjVwMXCEb_5gQC21CCC3YoYlZjSH2JLEDWrIU8h0nWdODpA-mjnafozJlxBgg%3D%3D?uid=0&amp;filename=DSCF3258.JPG&amp;disposition=inline&amp;hash=&amp;limit=0&amp;content_type=image%2Fjpeg&amp;owner_uid=0&amp;tknv=v2&amp;size=1903x912">
            <a:extLst>
              <a:ext uri="{FF2B5EF4-FFF2-40B4-BE49-F238E27FC236}">
                <a16:creationId xmlns:a16="http://schemas.microsoft.com/office/drawing/2014/main" id="{E85B96A4-6B5E-4348-AD6C-0388C301B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97" y="1518691"/>
            <a:ext cx="257403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9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149" y="213342"/>
            <a:ext cx="7111702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Емельянцев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5609534"/>
            <a:ext cx="911791" cy="8917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79DF63-2F55-4D48-B8F2-F562EB9F67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74" y="1330621"/>
            <a:ext cx="2749502" cy="41967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C213BF-027E-4499-B8B7-92415D6EBF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1815666"/>
            <a:ext cx="3706868" cy="32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5897" y="2708920"/>
            <a:ext cx="5328592" cy="2570162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Пожелание паралимпийцу</a:t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игры в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токио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A2D32F-D785-45ED-8CA6-C363E065C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24" y="1821746"/>
            <a:ext cx="1342750" cy="1188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AutoShape 6" descr="https://sash-ekb.ru/wp-content/uploads/2020/12/%D0%93%D0%90%D0%A3-%D0%A1%D0%9E-%D0%A1%D0%90%D0%A8_logo.350.png">
            <a:extLst>
              <a:ext uri="{FF2B5EF4-FFF2-40B4-BE49-F238E27FC236}">
                <a16:creationId xmlns:a16="http://schemas.microsoft.com/office/drawing/2014/main" id="{2B1B4832-148F-4762-B406-1009A4DB60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10892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B28ED31-C21E-4B37-882F-42A21C3E9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0"/>
            <a:ext cx="1020699" cy="998231"/>
          </a:xfrm>
          <a:prstGeom prst="rect">
            <a:avLst/>
          </a:prstGeom>
        </p:spPr>
      </p:pic>
      <p:pic>
        <p:nvPicPr>
          <p:cNvPr id="8" name="Picture 2" descr="https://intothenight.net/wp-content/uploads/2020/02/shutterstock_1115574170-scaled.jpg">
            <a:extLst>
              <a:ext uri="{FF2B5EF4-FFF2-40B4-BE49-F238E27FC236}">
                <a16:creationId xmlns:a16="http://schemas.microsoft.com/office/drawing/2014/main" id="{6BD81716-0B14-4E9F-8C33-7D490BF7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85" y="1948991"/>
            <a:ext cx="1258230" cy="12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09" y="5515621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48" y="5515621"/>
            <a:ext cx="924804" cy="90444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17893CF-17CF-4495-B371-87CA74DFC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lentachel.ru/netcat_files/multifile/2592/2010/07/3910a3284669e31e6e016a3adc0256cc3KItjE5NakCEvPT0.jpg">
            <a:extLst>
              <a:ext uri="{FF2B5EF4-FFF2-40B4-BE49-F238E27FC236}">
                <a16:creationId xmlns:a16="http://schemas.microsoft.com/office/drawing/2014/main" id="{9CBD6763-4BDE-45F9-A1AD-EE325944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87" y="473235"/>
            <a:ext cx="7176964" cy="46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0229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149" y="156477"/>
            <a:ext cx="7111702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Людвиг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гуттман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основатель паралимпийского движения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5609534"/>
            <a:ext cx="911791" cy="891720"/>
          </a:xfrm>
          <a:prstGeom prst="rect">
            <a:avLst/>
          </a:prstGeom>
        </p:spPr>
      </p:pic>
      <p:pic>
        <p:nvPicPr>
          <p:cNvPr id="3074" name="Picture 2" descr="https://pbs.twimg.com/media/DSZc2ubXUAIgF6M.jpg">
            <a:extLst>
              <a:ext uri="{FF2B5EF4-FFF2-40B4-BE49-F238E27FC236}">
                <a16:creationId xmlns:a16="http://schemas.microsoft.com/office/drawing/2014/main" id="{C4C0121E-BF6C-410B-9012-F054AF230C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" y="1531131"/>
            <a:ext cx="7886700" cy="37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4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149" y="156477"/>
            <a:ext cx="7111702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Паралимпийская эмблема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5609534"/>
            <a:ext cx="911791" cy="89172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B43C5F2-166A-4A53-8C21-89C647EC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regnum.ru/uploads/pictures/news/2016/07/22/regnum_picture_1469213425837367_normal.jpg">
            <a:extLst>
              <a:ext uri="{FF2B5EF4-FFF2-40B4-BE49-F238E27FC236}">
                <a16:creationId xmlns:a16="http://schemas.microsoft.com/office/drawing/2014/main" id="{F603D86B-9275-482F-9943-14CA044F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66" y="1465396"/>
            <a:ext cx="5244870" cy="390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149" y="4166085"/>
            <a:ext cx="7111702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 девиз –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«ДУХ в движении»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5609534"/>
            <a:ext cx="911791" cy="89172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B43C5F2-166A-4A53-8C21-89C647EC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regnum.ru/uploads/pictures/news/2016/07/22/regnum_picture_1469213425837367_normal.jpg">
            <a:extLst>
              <a:ext uri="{FF2B5EF4-FFF2-40B4-BE49-F238E27FC236}">
                <a16:creationId xmlns:a16="http://schemas.microsoft.com/office/drawing/2014/main" id="{F603D86B-9275-482F-9943-14CA044F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65" y="356746"/>
            <a:ext cx="5244870" cy="390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9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149" y="156477"/>
            <a:ext cx="7111702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Паралимпийская сборная России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5609534"/>
            <a:ext cx="911791" cy="89172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A6D9F64-8096-48EC-B118-04755D086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media-1obl-ru.storage.yandexcloud.net/resize_cache/662395/149654922413b915fac2096ad9840a34/iblock/617/6177bf0e9bb6cad4930b9f7a7eb5440c.jpg">
            <a:extLst>
              <a:ext uri="{FF2B5EF4-FFF2-40B4-BE49-F238E27FC236}">
                <a16:creationId xmlns:a16="http://schemas.microsoft.com/office/drawing/2014/main" id="{315FDC8F-A19D-4669-8BB9-C2A24BC5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1" y="1628417"/>
            <a:ext cx="7418398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1849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149" y="156477"/>
            <a:ext cx="7111702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паралимпийского движения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5609534"/>
            <a:ext cx="911791" cy="89172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F22C9F3-A584-4D68-8FE7-F3E422ADE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algn="r"/>
            <a:endParaRPr lang="ru-RU" sz="3600" dirty="0">
              <a:solidFill>
                <a:schemeClr val="accent1"/>
              </a:solidFill>
              <a:latin typeface="Bebas Neue Cyrillic" panose="02000506000000020004" pitchFamily="2" charset="0"/>
            </a:endParaRPr>
          </a:p>
          <a:p>
            <a:pPr algn="r"/>
            <a:r>
              <a:rPr lang="ru-RU" sz="3200" dirty="0">
                <a:solidFill>
                  <a:schemeClr val="accent1"/>
                </a:solidFill>
                <a:latin typeface="Bebas Neue Cyrillic" panose="02000506000000020004" pitchFamily="2" charset="0"/>
              </a:rPr>
              <a:t>Мужество </a:t>
            </a:r>
          </a:p>
          <a:p>
            <a:pPr algn="r"/>
            <a:r>
              <a:rPr lang="ru-RU" sz="3200" dirty="0">
                <a:solidFill>
                  <a:schemeClr val="accent1"/>
                </a:solidFill>
                <a:latin typeface="Bebas Neue Cyrillic" panose="02000506000000020004" pitchFamily="2" charset="0"/>
              </a:rPr>
              <a:t>Целеустремленность</a:t>
            </a:r>
          </a:p>
          <a:p>
            <a:pPr algn="r"/>
            <a:r>
              <a:rPr lang="ru-RU" sz="3200" dirty="0">
                <a:solidFill>
                  <a:schemeClr val="accent1"/>
                </a:solidFill>
                <a:latin typeface="Bebas Neue Cyrillic" panose="02000506000000020004" pitchFamily="2" charset="0"/>
              </a:rPr>
              <a:t>Воодушевление</a:t>
            </a:r>
          </a:p>
          <a:p>
            <a:pPr algn="r"/>
            <a:r>
              <a:rPr lang="ru-RU" sz="3200" dirty="0">
                <a:solidFill>
                  <a:schemeClr val="accent1"/>
                </a:solidFill>
                <a:latin typeface="Bebas Neue Cyrillic" panose="02000506000000020004" pitchFamily="2" charset="0"/>
              </a:rPr>
              <a:t>Равенс</a:t>
            </a:r>
            <a:r>
              <a:rPr lang="ru-RU" sz="3600" dirty="0">
                <a:solidFill>
                  <a:schemeClr val="accent1"/>
                </a:solidFill>
                <a:latin typeface="Bebas Neue Cyrillic" panose="02000506000000020004" pitchFamily="2" charset="0"/>
              </a:rPr>
              <a:t>тво</a:t>
            </a:r>
          </a:p>
        </p:txBody>
      </p:sp>
      <p:pic>
        <p:nvPicPr>
          <p:cNvPr id="4100" name="Picture 4" descr="https://paralymp.ru/upload/iblock/464/464453eccfb4f7697ea8ca30c54d7a75.jpg">
            <a:extLst>
              <a:ext uri="{FF2B5EF4-FFF2-40B4-BE49-F238E27FC236}">
                <a16:creationId xmlns:a16="http://schemas.microsoft.com/office/drawing/2014/main" id="{83D1ABBB-AA7D-4EFF-8A35-ACDF8F335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43575"/>
            <a:ext cx="4392488" cy="29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2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149" y="3946571"/>
            <a:ext cx="7111702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паралимпийской и Сурдлимпийской подготовки сборных команд свердловской области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5609534"/>
            <a:ext cx="911791" cy="891720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F069E32-280E-43F3-8AA8-CF2C6ED18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10" y="620688"/>
            <a:ext cx="6373381" cy="2990094"/>
          </a:xfrm>
        </p:spPr>
      </p:pic>
    </p:spTree>
    <p:extLst>
      <p:ext uri="{BB962C8B-B14F-4D97-AF65-F5344CB8AC3E}">
        <p14:creationId xmlns:p14="http://schemas.microsoft.com/office/powerpoint/2010/main" val="30868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9050" y="327558"/>
            <a:ext cx="7111702" cy="10123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Третьякова и Егор шаров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F63AA-7E89-4EF7-A023-8BCB05341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  <a14:imgEffect>
                      <a14:colorTemperature colorTemp="6501"/>
                    </a14:imgEffect>
                    <a14:imgEffect>
                      <a14:saturation sat="16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6403F2-EE43-407A-84CF-BE1B88609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5" y="5609534"/>
            <a:ext cx="911791" cy="89172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75A0C3D8-C930-4ECA-8FA1-0088D5DEC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416" y="1849826"/>
            <a:ext cx="4349750" cy="289983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117C65-EEF4-4AAE-A8E8-5C8D2A23F7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09" y="1124743"/>
            <a:ext cx="2899543" cy="43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54233</TotalTime>
  <Words>67</Words>
  <Application>Microsoft Office PowerPoint</Application>
  <PresentationFormat>Экран (4:3)</PresentationFormat>
  <Paragraphs>34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Bebas Neue Cyrillic</vt:lpstr>
      <vt:lpstr>Calibri</vt:lpstr>
      <vt:lpstr>Calibri Light</vt:lpstr>
      <vt:lpstr>Helvetica</vt:lpstr>
      <vt:lpstr>Helvetica-Light</vt:lpstr>
      <vt:lpstr>Open Sans</vt:lpstr>
      <vt:lpstr>Open Sans Light</vt:lpstr>
      <vt:lpstr>Open Sans Semibold</vt:lpstr>
      <vt:lpstr>Times New Roman</vt:lpstr>
      <vt:lpstr>Custom Design</vt:lpstr>
      <vt:lpstr>TITLES</vt:lpstr>
      <vt:lpstr>1_Blank</vt:lpstr>
      <vt:lpstr>Паралимпийские игры в токио </vt:lpstr>
      <vt:lpstr>Презентация PowerPoint</vt:lpstr>
      <vt:lpstr>Людвиг гуттман – основатель паралимпийского движения </vt:lpstr>
      <vt:lpstr>Паралимпийская эмблема</vt:lpstr>
      <vt:lpstr>Паралимпийский девиз –  «ДУХ в движении»</vt:lpstr>
      <vt:lpstr>Паралимпийская сборная России</vt:lpstr>
      <vt:lpstr>Ценности паралимпийского движения</vt:lpstr>
      <vt:lpstr>Центр паралимпийской и Сурдлимпийской подготовки сборных команд свердловской области</vt:lpstr>
      <vt:lpstr>Елена Третьякова и Егор шаров</vt:lpstr>
      <vt:lpstr>Сборная свердловской области  по волейболу сидя</vt:lpstr>
      <vt:lpstr>Владимир топорков</vt:lpstr>
      <vt:lpstr>Антон зяпаев</vt:lpstr>
      <vt:lpstr>Михаил Асташов</vt:lpstr>
      <vt:lpstr>Вячеслав Емельянцев</vt:lpstr>
      <vt:lpstr>Пожелание паралимпийцу на игры в токио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Arrows - Template for PowerPoint</dc:title>
  <dc:creator>showeet.com</dc:creator>
  <dc:description>© Copyright Showeet.com</dc:description>
  <cp:lastModifiedBy>user</cp:lastModifiedBy>
  <cp:revision>36</cp:revision>
  <dcterms:created xsi:type="dcterms:W3CDTF">2011-05-09T14:18:21Z</dcterms:created>
  <dcterms:modified xsi:type="dcterms:W3CDTF">2021-07-19T09:23:08Z</dcterms:modified>
  <cp:category>Templates</cp:category>
</cp:coreProperties>
</file>