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6666FF"/>
    <a:srgbClr val="FF3300"/>
    <a:srgbClr val="99CCFF"/>
    <a:srgbClr val="FFCC66"/>
    <a:srgbClr val="FFFF66"/>
    <a:srgbClr val="FF99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83809-DB06-43A5-8E7C-4A48F75BC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37BB5-20E6-4128-8FCC-45E3ACBC4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A2711-47E9-447B-BBF4-364039D15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2BD46-ABB2-4852-8D4A-BB9F91D69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21F13-6DC8-4F99-A86D-D8565CCEF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CBF24-FBAC-4749-B075-067A72619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846F8-B047-42B1-9921-8B676A843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0C60A-D785-468C-96D0-29F2D5DAE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584F6-9F42-4001-8201-B7F49FE98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87E98-E89C-4D02-9427-4A7E5D7DF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11156-62B9-4607-9431-FB4A20F59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FF9933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B7D34B2-5B01-4CC9-BD6F-C56C325F8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9;&#1080;&#1051;&#1055;\&#1052;&#1091;&#1079;&#1099;&#1082;&#1072;\det_melodii\&#1044;&#1077;&#1090;%20&#1084;&#1077;&#1083;&#1086;&#1076;&#1080;&#1080;\33%20%20-%20&#1054;&#1093;%20&#1082;&#1086;&#1079;&#1083;&#1103;&#1090;&#1091;&#1096;&#1082;&#1080;,%20&#1086;&#1093;%20&#1088;&#1077;&#1073;&#1103;&#1090;&#1091;&#1096;&#1082;&#108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9;&#1080;&#1051;&#1055;\&#1056;&#1072;&#1073;&#1086;&#1090;&#1072;\&#1056;&#1072;&#1079;&#1074;&#1080;&#1074;&#1072;&#1102;&#1097;&#1080;&#1077;%20&#1079;&#1072;&#1076;&#1072;&#1085;&#1080;&#1103;\&#1042;&#1055;&#1060;\&#1055;&#1088;&#1077;&#1079;&#1077;&#1085;&#1090;&#1072;&#1094;&#1080;&#1080;%20-%20&#1080;&#1075;&#1088;&#1099;\&#1052;&#1072;&#1090;&#1077;&#1084;&#1072;&#1090;&#1080;&#1082;&#1072;\&#1085;&#1091;,%20&#1087;&#1086;&#1075;&#1086;&#1076;&#1080;!\&#1085;&#1091;%20&#1087;&#1086;&#1075;&#1086;&#1076;&#1080;\Nupogodi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WordArt 5"/>
          <p:cNvSpPr>
            <a:spLocks noChangeArrowheads="1" noChangeShapeType="1" noTextEdit="1"/>
          </p:cNvSpPr>
          <p:nvPr/>
        </p:nvSpPr>
        <p:spPr bwMode="auto">
          <a:xfrm>
            <a:off x="755650" y="1196975"/>
            <a:ext cx="3960813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математическая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игра - раскраска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859338" y="4435475"/>
            <a:ext cx="40052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Ну, погоди!</a:t>
            </a:r>
          </a:p>
        </p:txBody>
      </p:sp>
      <p:pic>
        <p:nvPicPr>
          <p:cNvPr id="13315" name="Picture 8" descr="n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620713"/>
            <a:ext cx="33480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 descr="n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644900"/>
            <a:ext cx="3335337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33  - Ох козлятушки, ох ребятушк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8350" y="61658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000" numSld="14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9"/>
          <p:cNvPicPr>
            <a:picLocks noChangeAspect="1" noChangeArrowheads="1"/>
          </p:cNvPicPr>
          <p:nvPr/>
        </p:nvPicPr>
        <p:blipFill>
          <a:blip r:embed="rId2"/>
          <a:srcRect t="1366" r="504"/>
          <a:stretch>
            <a:fillRect/>
          </a:stretch>
        </p:blipFill>
        <p:spPr bwMode="auto">
          <a:xfrm>
            <a:off x="2700338" y="908050"/>
            <a:ext cx="3762375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WordArt 5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4248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normalizeH="1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"/>
                <a:cs typeface="Arial"/>
              </a:rPr>
              <a:t>В КАКОМ ПРИМЕРЕ ОТВЕТОМ БУДЕТ ЧИСЛО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7235825" y="981075"/>
            <a:ext cx="1439863" cy="1223963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0</a:t>
            </a:r>
          </a:p>
        </p:txBody>
      </p:sp>
      <p:sp>
        <p:nvSpPr>
          <p:cNvPr id="10247" name="AutoShape 7">
            <a:hlinkClick r:id="" action="ppaction://noaction">
              <a:snd r:embed="rId3" name="no.wav"/>
            </a:hlinkClick>
          </p:cNvPr>
          <p:cNvSpPr>
            <a:spLocks noChangeArrowheads="1"/>
          </p:cNvSpPr>
          <p:nvPr/>
        </p:nvSpPr>
        <p:spPr bwMode="auto">
          <a:xfrm>
            <a:off x="539750" y="1125538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7 - 0</a:t>
            </a:r>
          </a:p>
        </p:txBody>
      </p:sp>
      <p:sp>
        <p:nvSpPr>
          <p:cNvPr id="10248" name="AutoShape 8">
            <a:hlinkClick r:id="" action="ppaction://hlinkshowjump?jump=nextslide">
              <a:snd r:embed="rId4" name="yez.wav"/>
            </a:hlinkClick>
          </p:cNvPr>
          <p:cNvSpPr>
            <a:spLocks noChangeArrowheads="1"/>
          </p:cNvSpPr>
          <p:nvPr/>
        </p:nvSpPr>
        <p:spPr bwMode="auto">
          <a:xfrm>
            <a:off x="539750" y="2997200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8 - 8</a:t>
            </a:r>
          </a:p>
        </p:txBody>
      </p:sp>
      <p:sp>
        <p:nvSpPr>
          <p:cNvPr id="10249" name="AutoShape 9">
            <a:hlinkClick r:id="" action="ppaction://noaction">
              <a:snd r:embed="rId3" name="no.wav"/>
            </a:hlinkClick>
          </p:cNvPr>
          <p:cNvSpPr>
            <a:spLocks noChangeArrowheads="1"/>
          </p:cNvSpPr>
          <p:nvPr/>
        </p:nvSpPr>
        <p:spPr bwMode="auto">
          <a:xfrm>
            <a:off x="611188" y="4797425"/>
            <a:ext cx="1439862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10 - 1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10"/>
          <p:cNvPicPr>
            <a:picLocks noChangeAspect="1" noChangeArrowheads="1"/>
          </p:cNvPicPr>
          <p:nvPr/>
        </p:nvPicPr>
        <p:blipFill>
          <a:blip r:embed="rId2"/>
          <a:srcRect t="426" r="378"/>
          <a:stretch>
            <a:fillRect/>
          </a:stretch>
        </p:blipFill>
        <p:spPr bwMode="auto">
          <a:xfrm>
            <a:off x="2686050" y="836613"/>
            <a:ext cx="3757613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WordArt 5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4248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normalizeH="1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"/>
                <a:cs typeface="Arial"/>
              </a:rPr>
              <a:t>В КАКОМ ПРИМЕРЕ ОТВЕТОМ БУДЕТ ЧИСЛО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7235825" y="981075"/>
            <a:ext cx="1439863" cy="1223963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5</a:t>
            </a:r>
          </a:p>
        </p:txBody>
      </p:sp>
      <p:sp>
        <p:nvSpPr>
          <p:cNvPr id="11271" name="AutoShape 7">
            <a:hlinkClick r:id="" action="ppaction://hlinkshowjump?jump=nextslide">
              <a:snd r:embed="rId3" name="yez.wav"/>
            </a:hlinkClick>
          </p:cNvPr>
          <p:cNvSpPr>
            <a:spLocks noChangeArrowheads="1"/>
          </p:cNvSpPr>
          <p:nvPr/>
        </p:nvSpPr>
        <p:spPr bwMode="auto">
          <a:xfrm>
            <a:off x="539750" y="1125538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7 - 2</a:t>
            </a:r>
          </a:p>
        </p:txBody>
      </p:sp>
      <p:sp>
        <p:nvSpPr>
          <p:cNvPr id="11272" name="AutoShape 8">
            <a:hlinkClick r:id="" action="ppaction://noaction">
              <a:snd r:embed="rId4" name="no.wav"/>
            </a:hlinkClick>
          </p:cNvPr>
          <p:cNvSpPr>
            <a:spLocks noChangeArrowheads="1"/>
          </p:cNvSpPr>
          <p:nvPr/>
        </p:nvSpPr>
        <p:spPr bwMode="auto">
          <a:xfrm>
            <a:off x="539750" y="2349500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4 + 2</a:t>
            </a:r>
          </a:p>
        </p:txBody>
      </p:sp>
      <p:sp>
        <p:nvSpPr>
          <p:cNvPr id="11273" name="AutoShape 9">
            <a:hlinkClick r:id="" action="ppaction://noaction">
              <a:snd r:embed="rId4" name="no.wav"/>
            </a:hlinkClick>
          </p:cNvPr>
          <p:cNvSpPr>
            <a:spLocks noChangeArrowheads="1"/>
          </p:cNvSpPr>
          <p:nvPr/>
        </p:nvSpPr>
        <p:spPr bwMode="auto">
          <a:xfrm>
            <a:off x="611188" y="3573463"/>
            <a:ext cx="1439862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10 - 3</a:t>
            </a:r>
          </a:p>
        </p:txBody>
      </p:sp>
      <p:sp>
        <p:nvSpPr>
          <p:cNvPr id="11274" name="AutoShape 10">
            <a:hlinkClick r:id="" action="ppaction://noaction">
              <a:snd r:embed="rId4" name="no.wav"/>
            </a:hlinkClick>
          </p:cNvPr>
          <p:cNvSpPr>
            <a:spLocks noChangeArrowheads="1"/>
          </p:cNvSpPr>
          <p:nvPr/>
        </p:nvSpPr>
        <p:spPr bwMode="auto">
          <a:xfrm>
            <a:off x="611188" y="4868863"/>
            <a:ext cx="1439862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3 + 1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814388"/>
            <a:ext cx="37433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4248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normalizeH="1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"/>
                <a:cs typeface="Arial"/>
              </a:rPr>
              <a:t>В КАКОМ ПРИМЕРЕ ОТВЕТОМ БУДЕТ ЧИСЛО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7235825" y="981075"/>
            <a:ext cx="1439863" cy="1223963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6</a:t>
            </a:r>
          </a:p>
        </p:txBody>
      </p:sp>
      <p:sp>
        <p:nvSpPr>
          <p:cNvPr id="12295" name="AutoShape 7">
            <a:hlinkClick r:id="" action="ppaction://noaction">
              <a:snd r:embed="rId3" name="no.wav"/>
            </a:hlinkClick>
          </p:cNvPr>
          <p:cNvSpPr>
            <a:spLocks noChangeArrowheads="1"/>
          </p:cNvSpPr>
          <p:nvPr/>
        </p:nvSpPr>
        <p:spPr bwMode="auto">
          <a:xfrm>
            <a:off x="539750" y="1125538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4 + 3</a:t>
            </a:r>
          </a:p>
        </p:txBody>
      </p:sp>
      <p:sp>
        <p:nvSpPr>
          <p:cNvPr id="12296" name="AutoShape 8">
            <a:hlinkClick r:id="" action="ppaction://noaction">
              <a:snd r:embed="rId3" name="no.wav"/>
            </a:hlinkClick>
          </p:cNvPr>
          <p:cNvSpPr>
            <a:spLocks noChangeArrowheads="1"/>
          </p:cNvSpPr>
          <p:nvPr/>
        </p:nvSpPr>
        <p:spPr bwMode="auto">
          <a:xfrm>
            <a:off x="539750" y="2349500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9 - 2</a:t>
            </a:r>
          </a:p>
        </p:txBody>
      </p:sp>
      <p:sp>
        <p:nvSpPr>
          <p:cNvPr id="12297" name="AutoShape 9">
            <a:hlinkClick r:id="" action="ppaction://noaction">
              <a:snd r:embed="rId3" name="no.wav"/>
            </a:hlinkClick>
          </p:cNvPr>
          <p:cNvSpPr>
            <a:spLocks noChangeArrowheads="1"/>
          </p:cNvSpPr>
          <p:nvPr/>
        </p:nvSpPr>
        <p:spPr bwMode="auto">
          <a:xfrm>
            <a:off x="611188" y="3573463"/>
            <a:ext cx="1439862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6 + 1</a:t>
            </a:r>
          </a:p>
        </p:txBody>
      </p:sp>
      <p:sp>
        <p:nvSpPr>
          <p:cNvPr id="12298" name="AutoShape 10">
            <a:hlinkClick r:id="" action="ppaction://hlinkshowjump?jump=nextslide">
              <a:snd r:embed="rId4" name="yez.wav"/>
            </a:hlinkClick>
          </p:cNvPr>
          <p:cNvSpPr>
            <a:spLocks noChangeArrowheads="1"/>
          </p:cNvSpPr>
          <p:nvPr/>
        </p:nvSpPr>
        <p:spPr bwMode="auto">
          <a:xfrm>
            <a:off x="611188" y="4868863"/>
            <a:ext cx="1439862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10 - 4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12"/>
          <p:cNvPicPr>
            <a:picLocks noChangeAspect="1" noChangeArrowheads="1"/>
          </p:cNvPicPr>
          <p:nvPr/>
        </p:nvPicPr>
        <p:blipFill>
          <a:blip r:embed="rId2"/>
          <a:srcRect t="516"/>
          <a:stretch>
            <a:fillRect/>
          </a:stretch>
        </p:blipFill>
        <p:spPr bwMode="auto">
          <a:xfrm>
            <a:off x="2700338" y="836613"/>
            <a:ext cx="3743325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WordArt 5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4248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normalizeH="1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"/>
                <a:cs typeface="Arial"/>
              </a:rPr>
              <a:t>В КАКОМ ПРИМЕРЕ ОТВЕТОМ БУДЕТ ЧИСЛО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7235825" y="981075"/>
            <a:ext cx="1439863" cy="1223963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1</a:t>
            </a:r>
          </a:p>
        </p:txBody>
      </p:sp>
      <p:sp>
        <p:nvSpPr>
          <p:cNvPr id="13319" name="AutoShape 7">
            <a:hlinkClick r:id="" action="ppaction://noaction">
              <a:snd r:embed="rId3" name="no.wav"/>
            </a:hlinkClick>
          </p:cNvPr>
          <p:cNvSpPr>
            <a:spLocks noChangeArrowheads="1"/>
          </p:cNvSpPr>
          <p:nvPr/>
        </p:nvSpPr>
        <p:spPr bwMode="auto">
          <a:xfrm>
            <a:off x="539750" y="1125538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9 - 5</a:t>
            </a:r>
          </a:p>
        </p:txBody>
      </p:sp>
      <p:sp>
        <p:nvSpPr>
          <p:cNvPr id="13320" name="AutoShape 8">
            <a:hlinkClick r:id="" action="ppaction://hlinkshowjump?jump=nextslide">
              <a:snd r:embed="rId4" name="yez.wav"/>
            </a:hlinkClick>
          </p:cNvPr>
          <p:cNvSpPr>
            <a:spLocks noChangeArrowheads="1"/>
          </p:cNvSpPr>
          <p:nvPr/>
        </p:nvSpPr>
        <p:spPr bwMode="auto">
          <a:xfrm>
            <a:off x="539750" y="2349500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8 - 7</a:t>
            </a:r>
          </a:p>
        </p:txBody>
      </p:sp>
      <p:sp>
        <p:nvSpPr>
          <p:cNvPr id="13321" name="AutoShape 9">
            <a:hlinkClick r:id="" action="ppaction://noaction">
              <a:snd r:embed="rId3" name="no.wav"/>
            </a:hlinkClick>
          </p:cNvPr>
          <p:cNvSpPr>
            <a:spLocks noChangeArrowheads="1"/>
          </p:cNvSpPr>
          <p:nvPr/>
        </p:nvSpPr>
        <p:spPr bwMode="auto">
          <a:xfrm>
            <a:off x="611188" y="3573463"/>
            <a:ext cx="1439862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4 + 1</a:t>
            </a:r>
          </a:p>
        </p:txBody>
      </p:sp>
      <p:sp>
        <p:nvSpPr>
          <p:cNvPr id="13322" name="AutoShape 10">
            <a:hlinkClick r:id="" action="ppaction://noaction">
              <a:snd r:embed="rId3" name="no.wav"/>
            </a:hlinkClick>
          </p:cNvPr>
          <p:cNvSpPr>
            <a:spLocks noChangeArrowheads="1"/>
          </p:cNvSpPr>
          <p:nvPr/>
        </p:nvSpPr>
        <p:spPr bwMode="auto">
          <a:xfrm>
            <a:off x="611188" y="4868863"/>
            <a:ext cx="1439862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10 + 0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ну погоди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575" y="814388"/>
            <a:ext cx="37528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908175" y="6092825"/>
            <a:ext cx="5329238" cy="765175"/>
          </a:xfrm>
          <a:prstGeom prst="ellipseRibbon2">
            <a:avLst>
              <a:gd name="adj1" fmla="val 39625"/>
              <a:gd name="adj2" fmla="val 71824"/>
              <a:gd name="adj3" fmla="val 11204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А теперь - мультфильм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!</a:t>
            </a:r>
          </a:p>
        </p:txBody>
      </p:sp>
      <p:sp>
        <p:nvSpPr>
          <p:cNvPr id="26627" name="WordArt 12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64076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normalizeH="1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Молодец! У тебя все получилось!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Nupogodi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98" fill="hold"/>
                                        <p:tgtEl>
                                          <p:spTgt spid="19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6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5100" y="814388"/>
            <a:ext cx="37338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7235825" y="981075"/>
            <a:ext cx="1439863" cy="1223963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5</a:t>
            </a:r>
          </a:p>
        </p:txBody>
      </p:sp>
      <p:sp>
        <p:nvSpPr>
          <p:cNvPr id="14339" name="WordArt 15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4248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normalizeH="1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"/>
                <a:cs typeface="Arial"/>
              </a:rPr>
              <a:t>В КАКОМ ПРИМЕРЕ ОТВЕТОМ БУДЕТ ЧИСЛО</a:t>
            </a:r>
          </a:p>
        </p:txBody>
      </p:sp>
      <p:sp>
        <p:nvSpPr>
          <p:cNvPr id="2073" name="AutoShape 25">
            <a:hlinkClick r:id="" action="ppaction://hlinkshowjump?jump=nextslide">
              <a:snd r:embed="rId3" name="yez.wav"/>
            </a:hlinkClick>
          </p:cNvPr>
          <p:cNvSpPr>
            <a:spLocks noChangeArrowheads="1"/>
          </p:cNvSpPr>
          <p:nvPr/>
        </p:nvSpPr>
        <p:spPr bwMode="auto">
          <a:xfrm>
            <a:off x="539750" y="1125538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1 + 4</a:t>
            </a:r>
          </a:p>
        </p:txBody>
      </p:sp>
      <p:sp>
        <p:nvSpPr>
          <p:cNvPr id="2075" name="AutoShape 27">
            <a:hlinkClick r:id="" action="ppaction://noaction">
              <a:snd r:embed="rId4" name="no.wav"/>
            </a:hlinkClick>
          </p:cNvPr>
          <p:cNvSpPr>
            <a:spLocks noChangeArrowheads="1"/>
          </p:cNvSpPr>
          <p:nvPr/>
        </p:nvSpPr>
        <p:spPr bwMode="auto">
          <a:xfrm>
            <a:off x="539750" y="2997200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4 + 2</a:t>
            </a:r>
          </a:p>
        </p:txBody>
      </p:sp>
      <p:sp>
        <p:nvSpPr>
          <p:cNvPr id="2076" name="AutoShape 28">
            <a:hlinkClick r:id="" action="ppaction://noaction">
              <a:snd r:embed="rId4" name="no.wav"/>
            </a:hlinkClick>
          </p:cNvPr>
          <p:cNvSpPr>
            <a:spLocks noChangeArrowheads="1"/>
          </p:cNvSpPr>
          <p:nvPr/>
        </p:nvSpPr>
        <p:spPr bwMode="auto">
          <a:xfrm>
            <a:off x="611188" y="4797425"/>
            <a:ext cx="1439862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3 + 1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2"/>
          <p:cNvPicPr>
            <a:picLocks noChangeAspect="1" noChangeArrowheads="1"/>
          </p:cNvPicPr>
          <p:nvPr/>
        </p:nvPicPr>
        <p:blipFill>
          <a:blip r:embed="rId2"/>
          <a:srcRect t="516" r="1785" b="516"/>
          <a:stretch>
            <a:fillRect/>
          </a:stretch>
        </p:blipFill>
        <p:spPr bwMode="auto">
          <a:xfrm>
            <a:off x="2705100" y="836613"/>
            <a:ext cx="36671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5">
            <a:hlinkClick r:id="" action="ppaction://noaction">
              <a:snd r:embed="rId3" name="no.wav"/>
            </a:hlinkClick>
          </p:cNvPr>
          <p:cNvSpPr>
            <a:spLocks noChangeArrowheads="1"/>
          </p:cNvSpPr>
          <p:nvPr/>
        </p:nvSpPr>
        <p:spPr bwMode="auto">
          <a:xfrm>
            <a:off x="539750" y="1125538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1 + 1</a:t>
            </a:r>
          </a:p>
        </p:txBody>
      </p:sp>
      <p:sp>
        <p:nvSpPr>
          <p:cNvPr id="3078" name="AutoShape 6">
            <a:hlinkClick r:id="" action="ppaction://hlinkshowjump?jump=nextslide">
              <a:snd r:embed="rId4" name="yez.wav"/>
            </a:hlinkClick>
          </p:cNvPr>
          <p:cNvSpPr>
            <a:spLocks noChangeArrowheads="1"/>
          </p:cNvSpPr>
          <p:nvPr/>
        </p:nvSpPr>
        <p:spPr bwMode="auto">
          <a:xfrm>
            <a:off x="539750" y="2997200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3 + 0</a:t>
            </a:r>
          </a:p>
        </p:txBody>
      </p:sp>
      <p:sp>
        <p:nvSpPr>
          <p:cNvPr id="3079" name="AutoShape 7">
            <a:hlinkClick r:id="" action="ppaction://noaction">
              <a:snd r:embed="rId3" name="no.wav"/>
            </a:hlinkClick>
          </p:cNvPr>
          <p:cNvSpPr>
            <a:spLocks noChangeArrowheads="1"/>
          </p:cNvSpPr>
          <p:nvPr/>
        </p:nvSpPr>
        <p:spPr bwMode="auto">
          <a:xfrm>
            <a:off x="611188" y="4797425"/>
            <a:ext cx="1439862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2 + 2</a:t>
            </a:r>
          </a:p>
        </p:txBody>
      </p:sp>
      <p:sp>
        <p:nvSpPr>
          <p:cNvPr id="15365" name="WordArt 8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4248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normalizeH="1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"/>
                <a:cs typeface="Arial"/>
              </a:rPr>
              <a:t>В КАКОМ ПРИМЕРЕ ОТВЕТОМ БУДЕТ ЧИСЛО</a:t>
            </a: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7235825" y="981075"/>
            <a:ext cx="1439863" cy="1223963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3"/>
          <p:cNvPicPr>
            <a:picLocks noChangeAspect="1" noChangeArrowheads="1"/>
          </p:cNvPicPr>
          <p:nvPr/>
        </p:nvPicPr>
        <p:blipFill>
          <a:blip r:embed="rId2"/>
          <a:srcRect t="426" b="1791"/>
          <a:stretch>
            <a:fillRect/>
          </a:stretch>
        </p:blipFill>
        <p:spPr bwMode="auto">
          <a:xfrm>
            <a:off x="2695575" y="836613"/>
            <a:ext cx="375285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WordArt 5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4248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normalizeH="1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"/>
                <a:cs typeface="Arial"/>
              </a:rPr>
              <a:t>В КАКОМ ПРИМЕРЕ ОТВЕТОМ БУДЕТ ЧИСЛО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7235825" y="981075"/>
            <a:ext cx="1439863" cy="1223963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7</a:t>
            </a:r>
          </a:p>
        </p:txBody>
      </p:sp>
      <p:sp>
        <p:nvSpPr>
          <p:cNvPr id="4103" name="AutoShape 7">
            <a:hlinkClick r:id="" action="ppaction://noaction">
              <a:snd r:embed="rId3" name="no.wav"/>
            </a:hlinkClick>
          </p:cNvPr>
          <p:cNvSpPr>
            <a:spLocks noChangeArrowheads="1"/>
          </p:cNvSpPr>
          <p:nvPr/>
        </p:nvSpPr>
        <p:spPr bwMode="auto">
          <a:xfrm>
            <a:off x="539750" y="1125538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5 + 1</a:t>
            </a:r>
          </a:p>
        </p:txBody>
      </p:sp>
      <p:sp>
        <p:nvSpPr>
          <p:cNvPr id="4104" name="AutoShape 8">
            <a:hlinkClick r:id="" action="ppaction://hlinkshowjump?jump=nextslide">
              <a:snd r:embed="rId4" name="yez.wav"/>
            </a:hlinkClick>
          </p:cNvPr>
          <p:cNvSpPr>
            <a:spLocks noChangeArrowheads="1"/>
          </p:cNvSpPr>
          <p:nvPr/>
        </p:nvSpPr>
        <p:spPr bwMode="auto">
          <a:xfrm>
            <a:off x="539750" y="2997200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4 + 3</a:t>
            </a:r>
          </a:p>
        </p:txBody>
      </p:sp>
      <p:sp>
        <p:nvSpPr>
          <p:cNvPr id="4105" name="AutoShape 9">
            <a:hlinkClick r:id="" action="ppaction://noaction">
              <a:snd r:embed="rId3" name="no.wav"/>
            </a:hlinkClick>
          </p:cNvPr>
          <p:cNvSpPr>
            <a:spLocks noChangeArrowheads="1"/>
          </p:cNvSpPr>
          <p:nvPr/>
        </p:nvSpPr>
        <p:spPr bwMode="auto">
          <a:xfrm>
            <a:off x="611188" y="4797425"/>
            <a:ext cx="1439862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6 + 2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814388"/>
            <a:ext cx="37433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WordArt 5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4248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normalizeH="1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"/>
                <a:cs typeface="Arial"/>
              </a:rPr>
              <a:t>В КАКОМ ПРИМЕРЕ ОТВЕТОМ БУДЕТ ЧИСЛО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7235825" y="981075"/>
            <a:ext cx="1439863" cy="1223963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8</a:t>
            </a:r>
          </a:p>
        </p:txBody>
      </p:sp>
      <p:sp>
        <p:nvSpPr>
          <p:cNvPr id="5127" name="AutoShape 7">
            <a:hlinkClick r:id="" action="ppaction://noaction">
              <a:snd r:embed="rId3" name="no.wav"/>
            </a:hlinkClick>
          </p:cNvPr>
          <p:cNvSpPr>
            <a:spLocks noChangeArrowheads="1"/>
          </p:cNvSpPr>
          <p:nvPr/>
        </p:nvSpPr>
        <p:spPr bwMode="auto">
          <a:xfrm>
            <a:off x="539750" y="1125538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7 + 2</a:t>
            </a:r>
          </a:p>
        </p:txBody>
      </p:sp>
      <p:sp>
        <p:nvSpPr>
          <p:cNvPr id="5128" name="AutoShape 8">
            <a:hlinkClick r:id="" action="ppaction://noaction">
              <a:snd r:embed="rId3" name="no.wav"/>
            </a:hlinkClick>
          </p:cNvPr>
          <p:cNvSpPr>
            <a:spLocks noChangeArrowheads="1"/>
          </p:cNvSpPr>
          <p:nvPr/>
        </p:nvSpPr>
        <p:spPr bwMode="auto">
          <a:xfrm>
            <a:off x="539750" y="2997200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5 + 4</a:t>
            </a:r>
          </a:p>
        </p:txBody>
      </p:sp>
      <p:sp>
        <p:nvSpPr>
          <p:cNvPr id="5129" name="AutoShape 9">
            <a:hlinkClick r:id="" action="ppaction://hlinkshowjump?jump=nextslide">
              <a:snd r:embed="rId4" name="yez.wav"/>
            </a:hlinkClick>
          </p:cNvPr>
          <p:cNvSpPr>
            <a:spLocks noChangeArrowheads="1"/>
          </p:cNvSpPr>
          <p:nvPr/>
        </p:nvSpPr>
        <p:spPr bwMode="auto">
          <a:xfrm>
            <a:off x="611188" y="4797425"/>
            <a:ext cx="1439862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4 + 4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5"/>
          <p:cNvPicPr>
            <a:picLocks noChangeAspect="1" noChangeArrowheads="1"/>
          </p:cNvPicPr>
          <p:nvPr/>
        </p:nvPicPr>
        <p:blipFill>
          <a:blip r:embed="rId2"/>
          <a:srcRect b="1791"/>
          <a:stretch>
            <a:fillRect/>
          </a:stretch>
        </p:blipFill>
        <p:spPr bwMode="auto">
          <a:xfrm>
            <a:off x="2695575" y="814388"/>
            <a:ext cx="3752850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5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4248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normalizeH="1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"/>
                <a:cs typeface="Arial"/>
              </a:rPr>
              <a:t>В КАКОМ ПРИМЕРЕ ОТВЕТОМ БУДЕТ ЧИСЛО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7235825" y="981075"/>
            <a:ext cx="1439863" cy="1223963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10</a:t>
            </a:r>
          </a:p>
        </p:txBody>
      </p:sp>
      <p:sp>
        <p:nvSpPr>
          <p:cNvPr id="6151" name="AutoShape 7">
            <a:hlinkClick r:id="" action="ppaction://hlinkshowjump?jump=nextslide">
              <a:snd r:embed="rId3" name="yez.wav"/>
            </a:hlinkClick>
          </p:cNvPr>
          <p:cNvSpPr>
            <a:spLocks noChangeArrowheads="1"/>
          </p:cNvSpPr>
          <p:nvPr/>
        </p:nvSpPr>
        <p:spPr bwMode="auto">
          <a:xfrm>
            <a:off x="539750" y="1125538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5 + 5</a:t>
            </a:r>
          </a:p>
        </p:txBody>
      </p:sp>
      <p:sp>
        <p:nvSpPr>
          <p:cNvPr id="6152" name="AutoShape 8">
            <a:hlinkClick r:id="" action="ppaction://noaction">
              <a:snd r:embed="rId4" name="no.wav"/>
            </a:hlinkClick>
          </p:cNvPr>
          <p:cNvSpPr>
            <a:spLocks noChangeArrowheads="1"/>
          </p:cNvSpPr>
          <p:nvPr/>
        </p:nvSpPr>
        <p:spPr bwMode="auto">
          <a:xfrm>
            <a:off x="539750" y="2997200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8 + 3</a:t>
            </a:r>
          </a:p>
        </p:txBody>
      </p:sp>
      <p:sp>
        <p:nvSpPr>
          <p:cNvPr id="6153" name="AutoShape 9">
            <a:hlinkClick r:id="" action="ppaction://noaction">
              <a:snd r:embed="rId4" name="no.wav"/>
            </a:hlinkClick>
          </p:cNvPr>
          <p:cNvSpPr>
            <a:spLocks noChangeArrowheads="1"/>
          </p:cNvSpPr>
          <p:nvPr/>
        </p:nvSpPr>
        <p:spPr bwMode="auto">
          <a:xfrm>
            <a:off x="611188" y="4797425"/>
            <a:ext cx="1439862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6 +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5100" y="809625"/>
            <a:ext cx="37338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WordArt 5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4248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normalizeH="1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"/>
                <a:cs typeface="Arial"/>
              </a:rPr>
              <a:t>В КАКОМ ПРИМЕРЕ ОТВЕТОМ БУДЕТ ЧИСЛО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7235825" y="981075"/>
            <a:ext cx="1439863" cy="1223963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2</a:t>
            </a:r>
          </a:p>
        </p:txBody>
      </p:sp>
      <p:sp>
        <p:nvSpPr>
          <p:cNvPr id="7175" name="AutoShape 7">
            <a:hlinkClick r:id="" action="ppaction://noaction">
              <a:snd r:embed="rId3" name="no.wav"/>
            </a:hlinkClick>
          </p:cNvPr>
          <p:cNvSpPr>
            <a:spLocks noChangeArrowheads="1"/>
          </p:cNvSpPr>
          <p:nvPr/>
        </p:nvSpPr>
        <p:spPr bwMode="auto">
          <a:xfrm>
            <a:off x="539750" y="1125538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5 - 2</a:t>
            </a:r>
          </a:p>
        </p:txBody>
      </p:sp>
      <p:sp>
        <p:nvSpPr>
          <p:cNvPr id="7176" name="AutoShape 8">
            <a:hlinkClick r:id="" action="ppaction://noaction">
              <a:snd r:embed="rId3" name="no.wav"/>
            </a:hlinkClick>
          </p:cNvPr>
          <p:cNvSpPr>
            <a:spLocks noChangeArrowheads="1"/>
          </p:cNvSpPr>
          <p:nvPr/>
        </p:nvSpPr>
        <p:spPr bwMode="auto">
          <a:xfrm>
            <a:off x="539750" y="2997200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4 - 3</a:t>
            </a:r>
          </a:p>
        </p:txBody>
      </p:sp>
      <p:sp>
        <p:nvSpPr>
          <p:cNvPr id="7177" name="AutoShape 9">
            <a:hlinkClick r:id="" action="ppaction://hlinkshowjump?jump=nextslide">
              <a:snd r:embed="rId4" name="yez.wav"/>
            </a:hlinkClick>
          </p:cNvPr>
          <p:cNvSpPr>
            <a:spLocks noChangeArrowheads="1"/>
          </p:cNvSpPr>
          <p:nvPr/>
        </p:nvSpPr>
        <p:spPr bwMode="auto">
          <a:xfrm>
            <a:off x="611188" y="4797425"/>
            <a:ext cx="1439862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3 - 1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7"/>
          <p:cNvPicPr>
            <a:picLocks noChangeAspect="1" noChangeArrowheads="1"/>
          </p:cNvPicPr>
          <p:nvPr/>
        </p:nvPicPr>
        <p:blipFill>
          <a:blip r:embed="rId2"/>
          <a:srcRect b="516"/>
          <a:stretch>
            <a:fillRect/>
          </a:stretch>
        </p:blipFill>
        <p:spPr bwMode="auto">
          <a:xfrm>
            <a:off x="2695575" y="809625"/>
            <a:ext cx="375285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WordArt 5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4248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normalizeH="1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"/>
                <a:cs typeface="Arial"/>
              </a:rPr>
              <a:t>В КАКОМ ПРИМЕРЕ ОТВЕТОМ БУДЕТ ЧИСЛО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7235825" y="981075"/>
            <a:ext cx="1439863" cy="1223963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4</a:t>
            </a:r>
          </a:p>
        </p:txBody>
      </p:sp>
      <p:sp>
        <p:nvSpPr>
          <p:cNvPr id="8199" name="AutoShape 7">
            <a:hlinkClick r:id="" action="ppaction://hlinkshowjump?jump=nextslide">
              <a:snd r:embed="rId3" name="yez.wav"/>
            </a:hlinkClick>
          </p:cNvPr>
          <p:cNvSpPr>
            <a:spLocks noChangeArrowheads="1"/>
          </p:cNvSpPr>
          <p:nvPr/>
        </p:nvSpPr>
        <p:spPr bwMode="auto">
          <a:xfrm>
            <a:off x="539750" y="1125538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6 - 2</a:t>
            </a:r>
          </a:p>
        </p:txBody>
      </p:sp>
      <p:sp>
        <p:nvSpPr>
          <p:cNvPr id="8200" name="AutoShape 8">
            <a:hlinkClick r:id="" action="ppaction://noaction">
              <a:snd r:embed="rId4" name="no.wav"/>
            </a:hlinkClick>
          </p:cNvPr>
          <p:cNvSpPr>
            <a:spLocks noChangeArrowheads="1"/>
          </p:cNvSpPr>
          <p:nvPr/>
        </p:nvSpPr>
        <p:spPr bwMode="auto">
          <a:xfrm>
            <a:off x="539750" y="2997200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7 - 1</a:t>
            </a:r>
          </a:p>
        </p:txBody>
      </p:sp>
      <p:sp>
        <p:nvSpPr>
          <p:cNvPr id="8201" name="AutoShape 9">
            <a:hlinkClick r:id="" action="ppaction://noaction">
              <a:snd r:embed="rId4" name="no.wav"/>
            </a:hlinkClick>
          </p:cNvPr>
          <p:cNvSpPr>
            <a:spLocks noChangeArrowheads="1"/>
          </p:cNvSpPr>
          <p:nvPr/>
        </p:nvSpPr>
        <p:spPr bwMode="auto">
          <a:xfrm>
            <a:off x="611188" y="4797425"/>
            <a:ext cx="1439862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5 -  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575" y="809625"/>
            <a:ext cx="37528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5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4248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normalizeH="1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"/>
                <a:cs typeface="Arial"/>
              </a:rPr>
              <a:t>В КАКОМ ПРИМЕРЕ ОТВЕТОМ БУДЕТ ЧИСЛО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7235825" y="981075"/>
            <a:ext cx="1439863" cy="1223963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9</a:t>
            </a:r>
          </a:p>
        </p:txBody>
      </p:sp>
      <p:sp>
        <p:nvSpPr>
          <p:cNvPr id="9223" name="AutoShape 7">
            <a:hlinkClick r:id="" action="ppaction://noaction">
              <a:snd r:embed="rId3" name="no.wav"/>
            </a:hlinkClick>
          </p:cNvPr>
          <p:cNvSpPr>
            <a:spLocks noChangeArrowheads="1"/>
          </p:cNvSpPr>
          <p:nvPr/>
        </p:nvSpPr>
        <p:spPr bwMode="auto">
          <a:xfrm>
            <a:off x="539750" y="1125538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7  - 2</a:t>
            </a:r>
          </a:p>
        </p:txBody>
      </p:sp>
      <p:sp>
        <p:nvSpPr>
          <p:cNvPr id="9224" name="AutoShape 8">
            <a:hlinkClick r:id="" action="ppaction://noaction">
              <a:snd r:embed="rId3" name="no.wav"/>
            </a:hlinkClick>
          </p:cNvPr>
          <p:cNvSpPr>
            <a:spLocks noChangeArrowheads="1"/>
          </p:cNvSpPr>
          <p:nvPr/>
        </p:nvSpPr>
        <p:spPr bwMode="auto">
          <a:xfrm>
            <a:off x="539750" y="2997200"/>
            <a:ext cx="1439863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9 - 3</a:t>
            </a:r>
          </a:p>
        </p:txBody>
      </p:sp>
      <p:sp>
        <p:nvSpPr>
          <p:cNvPr id="9225" name="AutoShape 9">
            <a:hlinkClick r:id="" action="ppaction://hlinkshowjump?jump=nextslide">
              <a:snd r:embed="rId4" name="yez.wav"/>
            </a:hlinkClick>
          </p:cNvPr>
          <p:cNvSpPr>
            <a:spLocks noChangeArrowheads="1"/>
          </p:cNvSpPr>
          <p:nvPr/>
        </p:nvSpPr>
        <p:spPr bwMode="auto">
          <a:xfrm>
            <a:off x="611188" y="4797425"/>
            <a:ext cx="1439862" cy="936625"/>
          </a:xfrm>
          <a:prstGeom prst="flowChartPunchedTap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+mn-cs"/>
              </a:rPr>
              <a:t>10 - 1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95</Words>
  <Application>Microsoft Office PowerPoint</Application>
  <PresentationFormat>Экран (4:3)</PresentationFormat>
  <Paragraphs>53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Impact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masha</cp:lastModifiedBy>
  <cp:revision>18</cp:revision>
  <dcterms:created xsi:type="dcterms:W3CDTF">2009-05-02T13:15:43Z</dcterms:created>
  <dcterms:modified xsi:type="dcterms:W3CDTF">2010-06-25T17:53:58Z</dcterms:modified>
</cp:coreProperties>
</file>